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734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11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197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748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41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92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135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65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59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623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110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45A8-6791-414A-900C-9AFF1A36E8D7}" type="datetimeFigureOut">
              <a:rPr lang="en-AU" smtClean="0"/>
              <a:t>23/08/2012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C2AA-16A3-4334-B2BA-E39399142E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727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wmf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solidFill>
                  <a:srgbClr val="0070C0"/>
                </a:solidFill>
              </a:rPr>
              <a:t>The Government’s Shipping Reform Agenda and its Role in Increasing Australia’s Competitiveness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02964"/>
          </a:xfrm>
        </p:spPr>
        <p:txBody>
          <a:bodyPr/>
          <a:lstStyle/>
          <a:p>
            <a:endParaRPr lang="en-AU" dirty="0" smtClean="0"/>
          </a:p>
          <a:p>
            <a:endParaRPr lang="en-AU" dirty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Andrew Wilson</a:t>
            </a:r>
          </a:p>
          <a:p>
            <a:pPr marL="0" indent="0" algn="ctr">
              <a:buNone/>
            </a:pPr>
            <a:r>
              <a:rPr lang="en-AU" i="1" dirty="0" smtClean="0"/>
              <a:t>Deputy Secretary</a:t>
            </a:r>
          </a:p>
          <a:p>
            <a:pPr marL="0" indent="0" algn="ctr">
              <a:buNone/>
            </a:pPr>
            <a:r>
              <a:rPr lang="en-AU" b="1" i="1" dirty="0" smtClean="0"/>
              <a:t>Department of Infrastructure and Transport</a:t>
            </a:r>
            <a:endParaRPr lang="en-A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bg1"/>
                </a:solidFill>
              </a:rPr>
              <a:t> Building Competitiveness in our export and maritime industries</a:t>
            </a:r>
            <a:endParaRPr lang="en-A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662965"/>
              </p:ext>
            </p:extLst>
          </p:nvPr>
        </p:nvGraphicFramePr>
        <p:xfrm>
          <a:off x="7744021" y="476672"/>
          <a:ext cx="13684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Picture" r:id="rId3" imgW="1714500" imgH="928116" progId="Word.Picture.8">
                  <p:embed/>
                </p:oleObj>
              </mc:Choice>
              <mc:Fallback>
                <p:oleObj name="Picture" r:id="rId3" imgW="1714500" imgH="92811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4021" y="476672"/>
                        <a:ext cx="13684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C:\Users\sflood.SAL\AppData\Local\Microsoft\Windows\Temporary Internet Files\Content.Outlook\KBMLXNYV\ECA_Logo_HorVert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6671"/>
            <a:ext cx="1278395" cy="761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133" y="6316516"/>
            <a:ext cx="1368152" cy="43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04668"/>
            <a:ext cx="1584176" cy="4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sflood.SAL\AppData\Local\Microsoft\Windows\Temporary Internet Files\Content.Outlook\KBMLXNYV\DAFF%20Biosecurity%20Inline%20-%20JPEG_jp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107" y="6236383"/>
            <a:ext cx="1660125" cy="59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7544" y="5938392"/>
            <a:ext cx="2016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 smtClean="0"/>
              <a:t>Sponsors:</a:t>
            </a:r>
            <a:endParaRPr lang="en-AU" sz="16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301394"/>
            <a:ext cx="1267820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Picture</vt:lpstr>
      <vt:lpstr>     The Government’s Shipping Reform Agenda and its Role in Increasing Australia’s Competitiveness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Sharyn Flood</dc:creator>
  <cp:lastModifiedBy>Sharyn</cp:lastModifiedBy>
  <cp:revision>47</cp:revision>
  <cp:lastPrinted>2012-08-23T03:10:21Z</cp:lastPrinted>
  <dcterms:created xsi:type="dcterms:W3CDTF">2012-08-21T03:03:17Z</dcterms:created>
  <dcterms:modified xsi:type="dcterms:W3CDTF">2012-08-23T10:01:42Z</dcterms:modified>
</cp:coreProperties>
</file>